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10C12D-00A2-6C08-76DE-BEBE1BF87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A61CF42-7E64-98AA-9075-0504A5589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23EE73-C9DF-D8F2-9583-2E09CEECC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F67A8D-0834-8F95-25E9-FC6E81CFD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7129CF-9BB7-122A-69FA-D66CF81B8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7572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194AEB-2C86-20D3-BDDE-01F9D4BBF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ED199B-05D7-B8E3-6636-A90457A35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FE2BDE-336D-588F-3037-FCE408F5F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F99586-D338-5C6A-5BF4-2AC26133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817F77-120E-378F-49DC-39F51A9A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074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0C8B77-51A6-7960-D9EC-304B3ADF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83D9971-1A09-F0A5-83E0-A9025B402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0A0C0E-56D6-9D87-6C64-051038CED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B0CD2C-4C1C-D7D8-734E-50F105836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A57CC6-1982-FF41-C397-3DA92F650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15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99935F-9E8E-D2C7-3335-219B191A1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C5A6BC-E555-824F-5BFA-51E0A0A753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91C60C1-0176-99D7-BB95-D4AA90095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002C6FE-50F6-7190-4D1B-DBC6078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E9501A8-0CA2-467B-59E3-1CD106028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6757397-E8B2-FD9E-32F0-5A2282348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46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4A4F8C-D836-32F1-F9A4-827288380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091C0F-00E4-1A09-1119-24D08572E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3DD2CBA-9FC4-99D2-7D54-DF014E507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18440EF-AE1D-2A12-C4E8-CA2E4FD09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894E1C9-6FB1-21E9-AA59-B89AC82525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2C785EE-C7B4-7B0E-955B-F156384D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AE00273-4E36-ED2A-FF5F-3A2E6FE3D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3155546-0F31-F159-DAA7-54CA48AA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6506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6B34A7-2A3B-7878-F69D-87B14D470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233E754-88C9-D690-EC32-A67A51BE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F20B713-ECC4-E55C-302B-0DDE9B7E9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9C4CE5A-A297-2436-9C52-C139C730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2694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97A05A2-796A-5AF0-8977-8BE478463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2D1DA1F-DA6C-197F-BE58-026FCAA88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C966B22-4C40-57B8-7E46-8A69F99E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790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35025A-EFF1-E39D-B549-06BEB2F18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02B3DA-E309-A4F9-78C7-7BFD38CEE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AD36782-4715-E841-2C8C-68A36167A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29983C-D927-E8A1-DB36-A731EBC65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C5C3E89-7777-0D3E-68A6-96368B81A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6088286-5C08-ACA8-647B-9E198C408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498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4ED498-991A-DA5A-2A79-51389CB0E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379BF43-C2FD-E342-1E84-36D4C90060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0D63657-7A00-3802-69D6-EE37C4BDF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432487-F3C6-EECB-5A3B-3E12B05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47D525-8E9B-3596-A6A5-078F198E0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6EB46DB-17FB-FC0D-A430-818498EE6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70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6E4F4-788A-9674-EB16-05B8D7E86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5D718D5-5043-2932-1493-F06033CC4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69BE7E-5FD3-B49D-827D-CE9DB3750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9F317A-FC6E-57F5-D389-A95820EBC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7B318B-E332-6925-2204-284C0B8A4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429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3496DFF-A438-B749-C793-187DE5A001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C6E32AF-CC4A-DB5E-3174-EE926D413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324536F-4209-7356-2FD4-CDF3E889B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E910B6-7664-115C-39B8-363A0BC6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965664-4FDE-116F-059E-526D41438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3470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7495E69-922D-5385-D4BB-F8212471C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0B0378F-38A2-BCD4-B0A1-E4194CFDA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63C01C-F9D8-6DC1-E41F-6524CBC7E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3EBB8-1B37-FD4B-B8D4-A7C08200788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6BEF5C-80F2-52E2-46EC-1BC5541D28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780F17-A013-2A5D-48E9-0FD413790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8027C-0A31-1340-ACE6-3BBAA35B4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055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DC3BC7C-641E-5651-EBEF-0325E29626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sz="3200" b="1" i="1" u="sng" dirty="0"/>
              <a:t>Chapter 3 </a:t>
            </a:r>
          </a:p>
          <a:p>
            <a:r>
              <a:rPr lang="en-IN" sz="3200" b="1" dirty="0"/>
              <a:t>INTERNAL DEVELOPMENT IN FRANCE, USSR, </a:t>
            </a:r>
          </a:p>
          <a:p>
            <a:r>
              <a:rPr lang="en-IN" sz="3200" b="1" dirty="0"/>
              <a:t>BRITAIN, TURKEY AND USA DURING 1919-1939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73026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46B2C62-1784-A832-5519-796C148B01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715831" cy="6858000"/>
          </a:xfrm>
        </p:spPr>
      </p:pic>
    </p:spTree>
    <p:extLst>
      <p:ext uri="{BB962C8B-B14F-4D97-AF65-F5344CB8AC3E}">
        <p14:creationId xmlns:p14="http://schemas.microsoft.com/office/powerpoint/2010/main" xmlns="" val="4224978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0C6A1E1-D2D1-9862-307A-74D1C7EFAE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501517" cy="6858000"/>
          </a:xfrm>
        </p:spPr>
      </p:pic>
    </p:spTree>
    <p:extLst>
      <p:ext uri="{BB962C8B-B14F-4D97-AF65-F5344CB8AC3E}">
        <p14:creationId xmlns:p14="http://schemas.microsoft.com/office/powerpoint/2010/main" xmlns="" val="2096797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C1B71DF-F221-36F4-D4B7-783BAB7FB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501518" cy="6943572"/>
          </a:xfrm>
        </p:spPr>
      </p:pic>
    </p:spTree>
    <p:extLst>
      <p:ext uri="{BB962C8B-B14F-4D97-AF65-F5344CB8AC3E}">
        <p14:creationId xmlns:p14="http://schemas.microsoft.com/office/powerpoint/2010/main" xmlns="" val="2497612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4714FE6-A9F9-0505-D27D-7C68BD69A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2702719" y="-2393198"/>
            <a:ext cx="6858002" cy="11644391"/>
          </a:xfrm>
        </p:spPr>
      </p:pic>
    </p:spTree>
    <p:extLst>
      <p:ext uri="{BB962C8B-B14F-4D97-AF65-F5344CB8AC3E}">
        <p14:creationId xmlns:p14="http://schemas.microsoft.com/office/powerpoint/2010/main" xmlns="" val="3728594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AF5648A-9B4C-945A-E9DE-453A627FA9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882478" cy="6858000"/>
          </a:xfrm>
        </p:spPr>
      </p:pic>
    </p:spTree>
    <p:extLst>
      <p:ext uri="{BB962C8B-B14F-4D97-AF65-F5344CB8AC3E}">
        <p14:creationId xmlns:p14="http://schemas.microsoft.com/office/powerpoint/2010/main" xmlns="" val="2239728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D37BEA5-54E4-9170-A8E9-37350617CA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358642" cy="6858000"/>
          </a:xfrm>
        </p:spPr>
      </p:pic>
    </p:spTree>
    <p:extLst>
      <p:ext uri="{BB962C8B-B14F-4D97-AF65-F5344CB8AC3E}">
        <p14:creationId xmlns:p14="http://schemas.microsoft.com/office/powerpoint/2010/main" xmlns="" val="3195109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F9FB710-BDA2-837D-278B-BF52F5D4D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430080" cy="6858000"/>
          </a:xfrm>
        </p:spPr>
      </p:pic>
    </p:spTree>
    <p:extLst>
      <p:ext uri="{BB962C8B-B14F-4D97-AF65-F5344CB8AC3E}">
        <p14:creationId xmlns:p14="http://schemas.microsoft.com/office/powerpoint/2010/main" xmlns="" val="1387053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37BE761-0D2D-3892-B39B-3C6EEB97A2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715832" cy="6858000"/>
          </a:xfrm>
        </p:spPr>
      </p:pic>
    </p:spTree>
    <p:extLst>
      <p:ext uri="{BB962C8B-B14F-4D97-AF65-F5344CB8AC3E}">
        <p14:creationId xmlns:p14="http://schemas.microsoft.com/office/powerpoint/2010/main" xmlns="" val="1131836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F39DEFE-1F86-61F1-DA2C-DCF7F43F0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572956" cy="6858000"/>
          </a:xfrm>
        </p:spPr>
      </p:pic>
    </p:spTree>
    <p:extLst>
      <p:ext uri="{BB962C8B-B14F-4D97-AF65-F5344CB8AC3E}">
        <p14:creationId xmlns:p14="http://schemas.microsoft.com/office/powerpoint/2010/main" xmlns="" val="1253334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E39448A-CD82-81F3-DD17-AD63D6905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12" y="0"/>
            <a:ext cx="11287203" cy="6858000"/>
          </a:xfrm>
        </p:spPr>
      </p:pic>
    </p:spTree>
    <p:extLst>
      <p:ext uri="{BB962C8B-B14F-4D97-AF65-F5344CB8AC3E}">
        <p14:creationId xmlns:p14="http://schemas.microsoft.com/office/powerpoint/2010/main" xmlns="" val="4132198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37A29F5-B008-2015-5DEB-C265063CAD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501518" cy="6858000"/>
          </a:xfrm>
        </p:spPr>
      </p:pic>
    </p:spTree>
    <p:extLst>
      <p:ext uri="{BB962C8B-B14F-4D97-AF65-F5344CB8AC3E}">
        <p14:creationId xmlns:p14="http://schemas.microsoft.com/office/powerpoint/2010/main" xmlns="" val="3927138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CA2B4A9-241C-907D-1089-7418729CF5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430080" cy="6857999"/>
          </a:xfrm>
        </p:spPr>
      </p:pic>
    </p:spTree>
    <p:extLst>
      <p:ext uri="{BB962C8B-B14F-4D97-AF65-F5344CB8AC3E}">
        <p14:creationId xmlns:p14="http://schemas.microsoft.com/office/powerpoint/2010/main" xmlns="" val="481949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0B05346-6B02-E3FA-E877-CDA3EFA18C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358641" cy="6858000"/>
          </a:xfrm>
        </p:spPr>
      </p:pic>
    </p:spTree>
    <p:extLst>
      <p:ext uri="{BB962C8B-B14F-4D97-AF65-F5344CB8AC3E}">
        <p14:creationId xmlns:p14="http://schemas.microsoft.com/office/powerpoint/2010/main" xmlns="" val="4027107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5C18A55-0899-B67A-2F82-FCA361B6A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644394" cy="6858000"/>
          </a:xfrm>
        </p:spPr>
      </p:pic>
    </p:spTree>
    <p:extLst>
      <p:ext uri="{BB962C8B-B14F-4D97-AF65-F5344CB8AC3E}">
        <p14:creationId xmlns:p14="http://schemas.microsoft.com/office/powerpoint/2010/main" xmlns="" val="2776170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A6D4B51-BF6B-9CCC-3CB1-9751D80575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144328" cy="6858000"/>
          </a:xfrm>
        </p:spPr>
      </p:pic>
    </p:spTree>
    <p:extLst>
      <p:ext uri="{BB962C8B-B14F-4D97-AF65-F5344CB8AC3E}">
        <p14:creationId xmlns:p14="http://schemas.microsoft.com/office/powerpoint/2010/main" xmlns="" val="2310555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CD21539-A282-0909-C499-447D84620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430080" cy="6858000"/>
          </a:xfrm>
        </p:spPr>
      </p:pic>
    </p:spTree>
    <p:extLst>
      <p:ext uri="{BB962C8B-B14F-4D97-AF65-F5344CB8AC3E}">
        <p14:creationId xmlns:p14="http://schemas.microsoft.com/office/powerpoint/2010/main" xmlns="" val="2296209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2F5A787-13CF-B876-539C-DEBFCEE9EC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881026" y="-6652"/>
            <a:ext cx="11072890" cy="6864647"/>
          </a:xfrm>
        </p:spPr>
      </p:pic>
    </p:spTree>
    <p:extLst>
      <p:ext uri="{BB962C8B-B14F-4D97-AF65-F5344CB8AC3E}">
        <p14:creationId xmlns:p14="http://schemas.microsoft.com/office/powerpoint/2010/main" xmlns="" val="3985328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122CDD5-223B-0D73-FD37-692B76B03A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74" y="0"/>
            <a:ext cx="11144327" cy="6858000"/>
          </a:xfrm>
        </p:spPr>
      </p:pic>
    </p:spTree>
    <p:extLst>
      <p:ext uri="{BB962C8B-B14F-4D97-AF65-F5344CB8AC3E}">
        <p14:creationId xmlns:p14="http://schemas.microsoft.com/office/powerpoint/2010/main" xmlns="" val="3726264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AF9F51B-0972-7255-1B39-502603AEC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358642" cy="6858000"/>
          </a:xfrm>
        </p:spPr>
      </p:pic>
    </p:spTree>
    <p:extLst>
      <p:ext uri="{BB962C8B-B14F-4D97-AF65-F5344CB8AC3E}">
        <p14:creationId xmlns:p14="http://schemas.microsoft.com/office/powerpoint/2010/main" xmlns="" val="1865355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B20D05B-90E5-9F1D-740C-1C0DAE00E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572956" cy="6858000"/>
          </a:xfrm>
        </p:spPr>
      </p:pic>
    </p:spTree>
    <p:extLst>
      <p:ext uri="{BB962C8B-B14F-4D97-AF65-F5344CB8AC3E}">
        <p14:creationId xmlns:p14="http://schemas.microsoft.com/office/powerpoint/2010/main" xmlns="" val="1214808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Custom</PresentationFormat>
  <Paragraphs>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muskan002038@gmail.com</dc:creator>
  <cp:lastModifiedBy>Admin</cp:lastModifiedBy>
  <cp:revision>2</cp:revision>
  <dcterms:created xsi:type="dcterms:W3CDTF">2022-08-05T13:33:20Z</dcterms:created>
  <dcterms:modified xsi:type="dcterms:W3CDTF">2022-08-17T23:22:29Z</dcterms:modified>
</cp:coreProperties>
</file>